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0" r:id="rId4"/>
    <p:sldId id="263" r:id="rId5"/>
    <p:sldId id="261" r:id="rId6"/>
    <p:sldId id="262" r:id="rId7"/>
    <p:sldId id="259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39279"/>
    <a:srgbClr val="00B0F0"/>
    <a:srgbClr val="078F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378" y="4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Modifier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9728D-C3D5-4796-80F6-F19A85278144}" type="datetimeFigureOut">
              <a:rPr lang="fr-FR" smtClean="0"/>
              <a:t>10/04/2018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CBBF2-9E02-4BAE-B897-5F145BDC24D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458350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9728D-C3D5-4796-80F6-F19A85278144}" type="datetimeFigureOut">
              <a:rPr lang="fr-FR" smtClean="0"/>
              <a:t>10/04/2018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CBBF2-9E02-4BAE-B897-5F145BDC24D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010498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9728D-C3D5-4796-80F6-F19A85278144}" type="datetimeFigureOut">
              <a:rPr lang="fr-FR" smtClean="0"/>
              <a:t>10/04/2018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CBBF2-9E02-4BAE-B897-5F145BDC24D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27693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fr-FR" smtClean="0"/>
              <a:t>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9728D-C3D5-4796-80F6-F19A85278144}" type="datetimeFigureOut">
              <a:rPr lang="fr-FR" smtClean="0"/>
              <a:t>10/04/2018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CBBF2-9E02-4BAE-B897-5F145BDC24D2}" type="slidenum">
              <a:rPr lang="fr-FR" smtClean="0"/>
              <a:t>‹N°›</a:t>
            </a:fld>
            <a:endParaRPr lang="fr-FR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94919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9728D-C3D5-4796-80F6-F19A85278144}" type="datetimeFigureOut">
              <a:rPr lang="fr-FR" smtClean="0"/>
              <a:t>10/04/2018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CBBF2-9E02-4BAE-B897-5F145BDC24D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246835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9728D-C3D5-4796-80F6-F19A85278144}" type="datetimeFigureOut">
              <a:rPr lang="fr-FR" smtClean="0"/>
              <a:t>10/04/2018</a:t>
            </a:fld>
            <a:endParaRPr lang="fr-FR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CBBF2-9E02-4BAE-B897-5F145BDC24D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644381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9728D-C3D5-4796-80F6-F19A85278144}" type="datetimeFigureOut">
              <a:rPr lang="fr-FR" smtClean="0"/>
              <a:t>10/04/2018</a:t>
            </a:fld>
            <a:endParaRPr lang="fr-FR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CBBF2-9E02-4BAE-B897-5F145BDC24D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908955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9728D-C3D5-4796-80F6-F19A85278144}" type="datetimeFigureOut">
              <a:rPr lang="fr-FR" smtClean="0"/>
              <a:t>10/04/2018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CBBF2-9E02-4BAE-B897-5F145BDC24D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542376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9728D-C3D5-4796-80F6-F19A85278144}" type="datetimeFigureOut">
              <a:rPr lang="fr-FR" smtClean="0"/>
              <a:t>10/04/2018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CBBF2-9E02-4BAE-B897-5F145BDC24D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635173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9728D-C3D5-4796-80F6-F19A85278144}" type="datetimeFigureOut">
              <a:rPr lang="fr-FR" smtClean="0"/>
              <a:t>10/04/2018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CBBF2-9E02-4BAE-B897-5F145BDC24D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057896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9728D-C3D5-4796-80F6-F19A85278144}" type="datetimeFigureOut">
              <a:rPr lang="fr-FR" smtClean="0"/>
              <a:t>10/04/2018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CBBF2-9E02-4BAE-B897-5F145BDC24D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580093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9728D-C3D5-4796-80F6-F19A85278144}" type="datetimeFigureOut">
              <a:rPr lang="fr-FR" smtClean="0"/>
              <a:t>10/04/2018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CBBF2-9E02-4BAE-B897-5F145BDC24D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034765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9728D-C3D5-4796-80F6-F19A85278144}" type="datetimeFigureOut">
              <a:rPr lang="fr-FR" smtClean="0"/>
              <a:t>10/04/2018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CBBF2-9E02-4BAE-B897-5F145BDC24D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908861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9728D-C3D5-4796-80F6-F19A85278144}" type="datetimeFigureOut">
              <a:rPr lang="fr-FR" smtClean="0"/>
              <a:t>10/04/2018</a:t>
            </a:fld>
            <a:endParaRPr lang="fr-FR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CBBF2-9E02-4BAE-B897-5F145BDC24D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692240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9728D-C3D5-4796-80F6-F19A85278144}" type="datetimeFigureOut">
              <a:rPr lang="fr-FR" smtClean="0"/>
              <a:t>10/04/2018</a:t>
            </a:fld>
            <a:endParaRPr lang="fr-FR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CBBF2-9E02-4BAE-B897-5F145BDC24D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98050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9728D-C3D5-4796-80F6-F19A85278144}" type="datetimeFigureOut">
              <a:rPr lang="fr-FR" smtClean="0"/>
              <a:t>10/04/2018</a:t>
            </a:fld>
            <a:endParaRPr lang="fr-FR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CBBF2-9E02-4BAE-B897-5F145BDC24D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297295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9728D-C3D5-4796-80F6-F19A85278144}" type="datetimeFigureOut">
              <a:rPr lang="fr-FR" smtClean="0"/>
              <a:t>10/04/2018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CBBF2-9E02-4BAE-B897-5F145BDC24D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222789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E739728D-C3D5-4796-80F6-F19A85278144}" type="datetimeFigureOut">
              <a:rPr lang="fr-FR" smtClean="0"/>
              <a:t>10/04/2018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1CBBF2-9E02-4BAE-B897-5F145BDC24D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6026385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9504" y="1217728"/>
            <a:ext cx="9144000" cy="1063884"/>
          </a:xfrm>
        </p:spPr>
        <p:txBody>
          <a:bodyPr/>
          <a:lstStyle/>
          <a:p>
            <a:r>
              <a:rPr lang="fr-FR" dirty="0" smtClean="0"/>
              <a:t>Pompe </a:t>
            </a:r>
            <a:r>
              <a:rPr lang="fr-FR" dirty="0" err="1" smtClean="0"/>
              <a:t>Doshydro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8547" y="-271655"/>
            <a:ext cx="6839282" cy="6844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5451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1"/>
          <p:cNvGrpSpPr/>
          <p:nvPr/>
        </p:nvGrpSpPr>
        <p:grpSpPr>
          <a:xfrm>
            <a:off x="285677" y="723900"/>
            <a:ext cx="6448356" cy="4859916"/>
            <a:chOff x="1819424" y="295275"/>
            <a:chExt cx="8839621" cy="6662135"/>
          </a:xfrm>
        </p:grpSpPr>
        <p:pic>
          <p:nvPicPr>
            <p:cNvPr id="5" name="Image 4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0" r="100000">
                          <a14:foregroundMark x1="15825" y1="26292" x2="15825" y2="26292"/>
                          <a14:foregroundMark x1="21886" y1="32067" x2="21886" y2="32067"/>
                          <a14:foregroundMark x1="22110" y1="29635" x2="22110" y2="29635"/>
                          <a14:foregroundMark x1="25140" y1="35866" x2="25140" y2="35866"/>
                          <a14:foregroundMark x1="24242" y1="32219" x2="24242" y2="32219"/>
                          <a14:foregroundMark x1="25814" y1="32979" x2="25814" y2="32979"/>
                          <a14:foregroundMark x1="41751" y1="7599" x2="41751" y2="7599"/>
                          <a14:foregroundMark x1="44332" y1="11702" x2="44332" y2="11702"/>
                          <a14:foregroundMark x1="45118" y1="15805" x2="45118" y2="15805"/>
                          <a14:foregroundMark x1="45006" y1="19757" x2="45006" y2="19757"/>
                          <a14:foregroundMark x1="44669" y1="22188" x2="44669" y2="22188"/>
                          <a14:foregroundMark x1="58810" y1="13222" x2="58810" y2="13222"/>
                          <a14:foregroundMark x1="59035" y1="15350" x2="59035" y2="15350"/>
                          <a14:foregroundMark x1="76880" y1="75532" x2="76880" y2="75532"/>
                          <a14:foregroundMark x1="74074" y1="74772" x2="74074" y2="74772"/>
                          <a14:foregroundMark x1="17733" y1="87538" x2="17733" y2="87538"/>
                          <a14:foregroundMark x1="24916" y1="84347" x2="24916" y2="84347"/>
                          <a14:foregroundMark x1="19304" y1="82979" x2="19304" y2="82979"/>
                          <a14:foregroundMark x1="17957" y1="81915" x2="17957" y2="81915"/>
                          <a14:foregroundMark x1="29966" y1="75380" x2="29966" y2="75380"/>
                          <a14:backgroundMark x1="75196" y1="76748" x2="75196" y2="76748"/>
                          <a14:backgroundMark x1="75870" y1="74012" x2="75870" y2="7401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52612" y="295275"/>
              <a:ext cx="8486776" cy="6267450"/>
            </a:xfrm>
            <a:prstGeom prst="rect">
              <a:avLst/>
            </a:prstGeom>
          </p:spPr>
        </p:pic>
        <p:sp>
          <p:nvSpPr>
            <p:cNvPr id="6" name="ZoneTexte 5"/>
            <p:cNvSpPr txBox="1"/>
            <p:nvPr/>
          </p:nvSpPr>
          <p:spPr>
            <a:xfrm>
              <a:off x="3962398" y="689960"/>
              <a:ext cx="2133601" cy="3693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/>
                <a:t>Bouton Came</a:t>
              </a:r>
              <a:endParaRPr lang="fr-FR" dirty="0"/>
            </a:p>
          </p:txBody>
        </p:sp>
        <p:sp>
          <p:nvSpPr>
            <p:cNvPr id="7" name="ZoneTexte 6"/>
            <p:cNvSpPr txBox="1"/>
            <p:nvPr/>
          </p:nvSpPr>
          <p:spPr>
            <a:xfrm>
              <a:off x="2133601" y="2192642"/>
              <a:ext cx="2133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/>
                <a:t>Piston</a:t>
              </a:r>
            </a:p>
          </p:txBody>
        </p:sp>
        <p:sp>
          <p:nvSpPr>
            <p:cNvPr id="8" name="ZoneTexte 7"/>
            <p:cNvSpPr txBox="1"/>
            <p:nvPr/>
          </p:nvSpPr>
          <p:spPr>
            <a:xfrm>
              <a:off x="1819424" y="6451117"/>
              <a:ext cx="3720610" cy="5062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/>
                <a:t>Roue </a:t>
              </a:r>
              <a:r>
                <a:rPr lang="fr-FR" dirty="0" smtClean="0"/>
                <a:t>excentrique</a:t>
              </a:r>
              <a:endParaRPr lang="fr-FR" dirty="0" smtClean="0"/>
            </a:p>
          </p:txBody>
        </p:sp>
        <p:sp>
          <p:nvSpPr>
            <p:cNvPr id="9" name="ZoneTexte 8"/>
            <p:cNvSpPr txBox="1"/>
            <p:nvPr/>
          </p:nvSpPr>
          <p:spPr>
            <a:xfrm>
              <a:off x="4888956" y="5630778"/>
              <a:ext cx="2133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/>
                <a:t>Noix</a:t>
              </a:r>
            </a:p>
          </p:txBody>
        </p:sp>
        <p:sp>
          <p:nvSpPr>
            <p:cNvPr id="10" name="ZoneTexte 9"/>
            <p:cNvSpPr txBox="1"/>
            <p:nvPr/>
          </p:nvSpPr>
          <p:spPr>
            <a:xfrm>
              <a:off x="8525444" y="4308989"/>
              <a:ext cx="2133601" cy="3693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/>
                <a:t>Crosse</a:t>
              </a:r>
            </a:p>
          </p:txBody>
        </p:sp>
        <p:sp>
          <p:nvSpPr>
            <p:cNvPr id="11" name="ZoneTexte 10"/>
            <p:cNvSpPr txBox="1"/>
            <p:nvPr/>
          </p:nvSpPr>
          <p:spPr>
            <a:xfrm>
              <a:off x="7162799" y="1315816"/>
              <a:ext cx="2133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/>
                <a:t>Vis sans fin</a:t>
              </a:r>
            </a:p>
          </p:txBody>
        </p:sp>
      </p:grpSp>
      <p:pic>
        <p:nvPicPr>
          <p:cNvPr id="13" name="Espace réservé du contenu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500848" y="1491180"/>
            <a:ext cx="5429475" cy="419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3802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doshydro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10842" y="10439"/>
            <a:ext cx="8873588" cy="6847561"/>
          </a:xfrm>
        </p:spPr>
      </p:pic>
    </p:spTree>
    <p:extLst>
      <p:ext uri="{BB962C8B-B14F-4D97-AF65-F5344CB8AC3E}">
        <p14:creationId xmlns:p14="http://schemas.microsoft.com/office/powerpoint/2010/main" val="9681080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79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25521" y1="69333" x2="25521" y2="69333"/>
                        <a14:foregroundMark x1="32360" y1="72417" x2="32360" y2="72417"/>
                        <a14:foregroundMark x1="32193" y1="74500" x2="32193" y2="74500"/>
                        <a14:foregroundMark x1="31359" y1="71167" x2="31359" y2="71167"/>
                        <a14:foregroundMark x1="21184" y1="48500" x2="21184" y2="48500"/>
                        <a14:foregroundMark x1="22018" y1="48333" x2="22018" y2="48333"/>
                        <a14:backgroundMark x1="29274" y1="57000" x2="29274" y2="57000"/>
                        <a14:backgroundMark x1="28357" y1="55833" x2="28357" y2="55833"/>
                        <a14:backgroundMark x1="27940" y1="55417" x2="27940" y2="55417"/>
                        <a14:backgroundMark x1="30275" y1="55000" x2="30275" y2="55000"/>
                        <a14:backgroundMark x1="33361" y1="55583" x2="33361" y2="55583"/>
                        <a14:backgroundMark x1="33194" y1="53667" x2="33194" y2="53667"/>
                        <a14:backgroundMark x1="34612" y1="53333" x2="34612" y2="53333"/>
                        <a14:backgroundMark x1="34195" y1="58000" x2="34195" y2="58000"/>
                        <a14:backgroundMark x1="33611" y1="60750" x2="33611" y2="60750"/>
                        <a14:backgroundMark x1="33361" y1="63250" x2="33361" y2="63250"/>
                        <a14:backgroundMark x1="33778" y1="65083" x2="33778" y2="65083"/>
                        <a14:backgroundMark x1="33778" y1="67000" x2="33778" y2="67000"/>
                        <a14:backgroundMark x1="34445" y1="73000" x2="34445" y2="73000"/>
                        <a14:backgroundMark x1="34862" y1="76583" x2="34862" y2="76583"/>
                        <a14:backgroundMark x1="34445" y1="79000" x2="34445" y2="79000"/>
                        <a14:backgroundMark x1="34445" y1="82000" x2="34445" y2="82000"/>
                        <a14:backgroundMark x1="34612" y1="83417" x2="34612" y2="83417"/>
                        <a14:backgroundMark x1="32193" y1="85333" x2="32193" y2="85333"/>
                        <a14:backgroundMark x1="34279" y1="74000" x2="34279" y2="74000"/>
                        <a14:backgroundMark x1="34028" y1="69917" x2="34028" y2="69917"/>
                        <a14:backgroundMark x1="34279" y1="65083" x2="34279" y2="65083"/>
                        <a14:backgroundMark x1="34195" y1="61417" x2="34195" y2="61417"/>
                        <a14:backgroundMark x1="32110" y1="60500" x2="32110" y2="60500"/>
                        <a14:backgroundMark x1="31109" y1="58417" x2="31109" y2="58417"/>
                        <a14:backgroundMark x1="35279" y1="69750" x2="35279" y2="69750"/>
                        <a14:backgroundMark x1="33611" y1="52083" x2="33611" y2="52083"/>
                        <a14:backgroundMark x1="33611" y1="52083" x2="33611" y2="52083"/>
                        <a14:backgroundMark x1="33945" y1="52333" x2="33945" y2="52333"/>
                        <a14:backgroundMark x1="33945" y1="52583" x2="33945" y2="525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754" t="44184" r="66253"/>
          <a:stretch/>
        </p:blipFill>
        <p:spPr>
          <a:xfrm>
            <a:off x="3943351" y="196928"/>
            <a:ext cx="3371850" cy="6728828"/>
          </a:xfrm>
          <a:prstGeom prst="rect">
            <a:avLst/>
          </a:prstGeom>
        </p:spPr>
      </p:pic>
      <p:cxnSp>
        <p:nvCxnSpPr>
          <p:cNvPr id="6" name="Connecteur droit avec flèche 5"/>
          <p:cNvCxnSpPr/>
          <p:nvPr/>
        </p:nvCxnSpPr>
        <p:spPr>
          <a:xfrm>
            <a:off x="4791075" y="971550"/>
            <a:ext cx="923925" cy="52387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Connecteur droit avec flèche 7"/>
          <p:cNvCxnSpPr/>
          <p:nvPr/>
        </p:nvCxnSpPr>
        <p:spPr>
          <a:xfrm flipV="1">
            <a:off x="4567416" y="3343277"/>
            <a:ext cx="1680984" cy="178117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Connecteur droit avec flèche 11"/>
          <p:cNvCxnSpPr/>
          <p:nvPr/>
        </p:nvCxnSpPr>
        <p:spPr>
          <a:xfrm flipV="1">
            <a:off x="5181600" y="5874680"/>
            <a:ext cx="602367" cy="63826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Connecteur droit 14"/>
          <p:cNvCxnSpPr/>
          <p:nvPr/>
        </p:nvCxnSpPr>
        <p:spPr>
          <a:xfrm flipH="1">
            <a:off x="3705225" y="6512948"/>
            <a:ext cx="1476376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ZoneTexte 15"/>
          <p:cNvSpPr txBox="1"/>
          <p:nvPr/>
        </p:nvSpPr>
        <p:spPr>
          <a:xfrm>
            <a:off x="8130970" y="5258156"/>
            <a:ext cx="1556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Piston</a:t>
            </a:r>
            <a:endParaRPr lang="fr-FR" dirty="0" smtClean="0"/>
          </a:p>
        </p:txBody>
      </p:sp>
      <p:sp>
        <p:nvSpPr>
          <p:cNvPr id="17" name="ZoneTexte 16"/>
          <p:cNvSpPr txBox="1"/>
          <p:nvPr/>
        </p:nvSpPr>
        <p:spPr>
          <a:xfrm>
            <a:off x="2289383" y="4930259"/>
            <a:ext cx="1556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Membrane</a:t>
            </a:r>
            <a:endParaRPr lang="fr-FR" dirty="0" smtClean="0"/>
          </a:p>
        </p:txBody>
      </p:sp>
      <p:sp>
        <p:nvSpPr>
          <p:cNvPr id="18" name="ZoneTexte 17"/>
          <p:cNvSpPr txBox="1"/>
          <p:nvPr/>
        </p:nvSpPr>
        <p:spPr>
          <a:xfrm>
            <a:off x="947739" y="777658"/>
            <a:ext cx="3224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Clapet de refoulement</a:t>
            </a:r>
            <a:endParaRPr lang="fr-FR" dirty="0" smtClean="0"/>
          </a:p>
        </p:txBody>
      </p:sp>
      <p:cxnSp>
        <p:nvCxnSpPr>
          <p:cNvPr id="19" name="Connecteur droit avec flèche 18"/>
          <p:cNvCxnSpPr/>
          <p:nvPr/>
        </p:nvCxnSpPr>
        <p:spPr>
          <a:xfrm flipH="1" flipV="1">
            <a:off x="6998585" y="3324228"/>
            <a:ext cx="240415" cy="211859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ZoneTexte 20"/>
          <p:cNvSpPr txBox="1"/>
          <p:nvPr/>
        </p:nvSpPr>
        <p:spPr>
          <a:xfrm>
            <a:off x="1364732" y="6299707"/>
            <a:ext cx="2840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Clapet d’aspiration</a:t>
            </a:r>
            <a:endParaRPr lang="fr-FR" dirty="0" smtClean="0"/>
          </a:p>
        </p:txBody>
      </p:sp>
      <p:cxnSp>
        <p:nvCxnSpPr>
          <p:cNvPr id="22" name="Connecteur droit 21"/>
          <p:cNvCxnSpPr/>
          <p:nvPr/>
        </p:nvCxnSpPr>
        <p:spPr>
          <a:xfrm flipH="1">
            <a:off x="7239000" y="5442822"/>
            <a:ext cx="847725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Connecteur droit 22"/>
          <p:cNvCxnSpPr/>
          <p:nvPr/>
        </p:nvCxnSpPr>
        <p:spPr>
          <a:xfrm flipH="1">
            <a:off x="3705225" y="5124450"/>
            <a:ext cx="862193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Connecteur droit 24"/>
          <p:cNvCxnSpPr/>
          <p:nvPr/>
        </p:nvCxnSpPr>
        <p:spPr>
          <a:xfrm flipH="1">
            <a:off x="3705225" y="981075"/>
            <a:ext cx="1088500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434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56113" y1="8588" x2="56113" y2="8588"/>
                        <a14:foregroundMark x1="47022" y1="8588" x2="47022" y2="8588"/>
                        <a14:foregroundMark x1="57680" y1="30153" x2="57680" y2="30153"/>
                        <a14:backgroundMark x1="36050" y1="5534" x2="36050" y2="5534"/>
                        <a14:backgroundMark x1="47335" y1="5534" x2="47335" y2="5534"/>
                        <a14:backgroundMark x1="52038" y1="6679" x2="52038" y2="6679"/>
                        <a14:backgroundMark x1="50784" y1="8969" x2="50784" y2="8969"/>
                        <a14:backgroundMark x1="52351" y1="8588" x2="52351" y2="8588"/>
                        <a14:backgroundMark x1="71787" y1="21374" x2="71787" y2="21374"/>
                        <a14:backgroundMark x1="49530" y1="22901" x2="49530" y2="22901"/>
                        <a14:backgroundMark x1="52665" y1="20420" x2="52665" y2="20420"/>
                        <a14:backgroundMark x1="57994" y1="20229" x2="57994" y2="20229"/>
                        <a14:backgroundMark x1="62696" y1="20229" x2="62696" y2="20229"/>
                        <a14:backgroundMark x1="59875" y1="20420" x2="59875" y2="20420"/>
                        <a14:backgroundMark x1="57680" y1="24237" x2="57680" y2="24237"/>
                        <a14:backgroundMark x1="59561" y1="23855" x2="59561" y2="23855"/>
                        <a14:backgroundMark x1="62696" y1="24046" x2="62696" y2="24046"/>
                        <a14:backgroundMark x1="60815" y1="24237" x2="60815" y2="24237"/>
                      </a14:backgroundRemoval>
                    </a14:imgEffect>
                  </a14:imgLayer>
                </a14:imgProps>
              </a:ext>
            </a:extLst>
          </a:blip>
          <a:srcRect l="37461" r="11881" b="65878"/>
          <a:stretch/>
        </p:blipFill>
        <p:spPr>
          <a:xfrm>
            <a:off x="4588728" y="1072298"/>
            <a:ext cx="3852746" cy="4262816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5419490" y="3546088"/>
            <a:ext cx="3523786" cy="60216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Ellipse 13"/>
          <p:cNvSpPr/>
          <p:nvPr/>
        </p:nvSpPr>
        <p:spPr>
          <a:xfrm>
            <a:off x="5486401" y="4393582"/>
            <a:ext cx="434897" cy="43489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Ellipse 14"/>
          <p:cNvSpPr/>
          <p:nvPr/>
        </p:nvSpPr>
        <p:spPr>
          <a:xfrm>
            <a:off x="5486401" y="2509033"/>
            <a:ext cx="434897" cy="43489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Flèche droite 15"/>
          <p:cNvSpPr/>
          <p:nvPr/>
        </p:nvSpPr>
        <p:spPr>
          <a:xfrm rot="16200000">
            <a:off x="5294569" y="5315818"/>
            <a:ext cx="807414" cy="434897"/>
          </a:xfrm>
          <a:prstGeom prst="rightArrow">
            <a:avLst/>
          </a:prstGeom>
          <a:solidFill>
            <a:srgbClr val="00B0F0">
              <a:alpha val="5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378657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3.7037E-7 L 0.05768 0.0013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78" y="6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4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1.45833E-6 -3.7037E-6 L 1.45833E-6 -0.12361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181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1.45833E-6 -3.7037E-6 L 0.00169 0.06042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" y="300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0"/>
                            </p:stCondLst>
                            <p:childTnLst>
                              <p:par>
                                <p:cTn id="12" presetID="64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2.96296E-6 L 0.00052 -0.17731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" y="-886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56113" y1="8588" x2="56113" y2="8588"/>
                        <a14:foregroundMark x1="47022" y1="8588" x2="47022" y2="8588"/>
                        <a14:foregroundMark x1="57680" y1="30153" x2="57680" y2="30153"/>
                        <a14:backgroundMark x1="36050" y1="5534" x2="36050" y2="5534"/>
                        <a14:backgroundMark x1="47335" y1="5534" x2="47335" y2="5534"/>
                        <a14:backgroundMark x1="52038" y1="6679" x2="52038" y2="6679"/>
                        <a14:backgroundMark x1="50784" y1="8969" x2="50784" y2="8969"/>
                        <a14:backgroundMark x1="52351" y1="8588" x2="52351" y2="8588"/>
                        <a14:backgroundMark x1="71787" y1="21374" x2="71787" y2="21374"/>
                        <a14:backgroundMark x1="49530" y1="22901" x2="49530" y2="22901"/>
                        <a14:backgroundMark x1="52665" y1="20420" x2="52665" y2="20420"/>
                        <a14:backgroundMark x1="57994" y1="20229" x2="57994" y2="20229"/>
                        <a14:backgroundMark x1="62696" y1="20229" x2="62696" y2="20229"/>
                        <a14:backgroundMark x1="59875" y1="20420" x2="59875" y2="20420"/>
                        <a14:backgroundMark x1="57680" y1="24237" x2="57680" y2="24237"/>
                        <a14:backgroundMark x1="59561" y1="23855" x2="59561" y2="23855"/>
                        <a14:backgroundMark x1="62696" y1="24046" x2="62696" y2="24046"/>
                        <a14:backgroundMark x1="60815" y1="24237" x2="60815" y2="24237"/>
                      </a14:backgroundRemoval>
                    </a14:imgEffect>
                  </a14:imgLayer>
                </a14:imgProps>
              </a:ext>
            </a:extLst>
          </a:blip>
          <a:srcRect l="37461" r="11881" b="65878"/>
          <a:stretch/>
        </p:blipFill>
        <p:spPr>
          <a:xfrm>
            <a:off x="4588728" y="1072298"/>
            <a:ext cx="3852746" cy="4262816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6135109" y="3546088"/>
            <a:ext cx="3523786" cy="60216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Ellipse 13"/>
          <p:cNvSpPr/>
          <p:nvPr/>
        </p:nvSpPr>
        <p:spPr>
          <a:xfrm>
            <a:off x="5499653" y="3545445"/>
            <a:ext cx="434897" cy="43489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Ellipse 14"/>
          <p:cNvSpPr/>
          <p:nvPr/>
        </p:nvSpPr>
        <p:spPr>
          <a:xfrm>
            <a:off x="5499653" y="2906597"/>
            <a:ext cx="434897" cy="43489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Flèche droite 15"/>
          <p:cNvSpPr/>
          <p:nvPr/>
        </p:nvSpPr>
        <p:spPr>
          <a:xfrm rot="16200000">
            <a:off x="5294569" y="4096619"/>
            <a:ext cx="807414" cy="434897"/>
          </a:xfrm>
          <a:prstGeom prst="rightArrow">
            <a:avLst/>
          </a:prstGeom>
          <a:solidFill>
            <a:srgbClr val="00B0F0">
              <a:alpha val="5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369632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3.7037E-7 L -0.06172 3.7037E-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086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2.08333E-7 -1.11111E-6 L -0.00104 0.12894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6435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4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2.08333E-7 4.44444E-6 L -2.08333E-7 -0.0669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3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0"/>
                            </p:stCondLst>
                            <p:childTnLst>
                              <p:par>
                                <p:cTn id="12" presetID="64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4.81481E-6 L 2.29167E-6 -0.41644 " pathEditMode="relative" rAng="0" ptsTypes="AA">
                                      <p:cBhvr>
                                        <p:cTn id="13" dur="2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83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9" t="53934" r="3628" b="3302"/>
          <a:stretch/>
        </p:blipFill>
        <p:spPr>
          <a:xfrm>
            <a:off x="889398" y="514350"/>
            <a:ext cx="4435078" cy="283845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7" t="4236" r="4079" b="52474"/>
          <a:stretch/>
        </p:blipFill>
        <p:spPr>
          <a:xfrm>
            <a:off x="885825" y="3492154"/>
            <a:ext cx="4419600" cy="2880071"/>
          </a:xfrm>
          <a:prstGeom prst="rect">
            <a:avLst/>
          </a:prstGeom>
        </p:spPr>
      </p:pic>
      <p:cxnSp>
        <p:nvCxnSpPr>
          <p:cNvPr id="3" name="Connecteur droit 2"/>
          <p:cNvCxnSpPr/>
          <p:nvPr/>
        </p:nvCxnSpPr>
        <p:spPr>
          <a:xfrm>
            <a:off x="1685925" y="3733800"/>
            <a:ext cx="0" cy="206692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necteur droit 5"/>
          <p:cNvCxnSpPr/>
          <p:nvPr/>
        </p:nvCxnSpPr>
        <p:spPr>
          <a:xfrm>
            <a:off x="2105025" y="3743325"/>
            <a:ext cx="0" cy="20574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6"/>
          <p:cNvCxnSpPr/>
          <p:nvPr/>
        </p:nvCxnSpPr>
        <p:spPr>
          <a:xfrm>
            <a:off x="3162996" y="3743325"/>
            <a:ext cx="0" cy="20574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25"/>
          <p:cNvCxnSpPr/>
          <p:nvPr/>
        </p:nvCxnSpPr>
        <p:spPr>
          <a:xfrm>
            <a:off x="1657350" y="742950"/>
            <a:ext cx="0" cy="206692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/>
          <p:cNvCxnSpPr/>
          <p:nvPr/>
        </p:nvCxnSpPr>
        <p:spPr>
          <a:xfrm>
            <a:off x="2095500" y="752475"/>
            <a:ext cx="0" cy="20574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/>
          <p:cNvCxnSpPr/>
          <p:nvPr/>
        </p:nvCxnSpPr>
        <p:spPr>
          <a:xfrm>
            <a:off x="3153471" y="752475"/>
            <a:ext cx="0" cy="20574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Image 2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2" t="4219" r="3689" b="52587"/>
          <a:stretch/>
        </p:blipFill>
        <p:spPr>
          <a:xfrm>
            <a:off x="6524625" y="3508780"/>
            <a:ext cx="4462462" cy="2897341"/>
          </a:xfrm>
          <a:prstGeom prst="rect">
            <a:avLst/>
          </a:prstGeom>
        </p:spPr>
      </p:pic>
      <p:pic>
        <p:nvPicPr>
          <p:cNvPr id="31" name="Image 3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2" t="53940" r="3689" b="2727"/>
          <a:stretch/>
        </p:blipFill>
        <p:spPr>
          <a:xfrm>
            <a:off x="6524625" y="471081"/>
            <a:ext cx="4462462" cy="2906657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3695700" y="3114675"/>
            <a:ext cx="304800" cy="228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/>
          <p:cNvSpPr/>
          <p:nvPr/>
        </p:nvSpPr>
        <p:spPr>
          <a:xfrm>
            <a:off x="885824" y="3114675"/>
            <a:ext cx="771525" cy="2095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/>
          <p:cNvSpPr/>
          <p:nvPr/>
        </p:nvSpPr>
        <p:spPr>
          <a:xfrm>
            <a:off x="3695700" y="6143625"/>
            <a:ext cx="380999" cy="228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/>
          <p:cNvSpPr/>
          <p:nvPr/>
        </p:nvSpPr>
        <p:spPr>
          <a:xfrm>
            <a:off x="885825" y="6143625"/>
            <a:ext cx="964404" cy="2095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/>
          <p:cNvSpPr/>
          <p:nvPr/>
        </p:nvSpPr>
        <p:spPr>
          <a:xfrm>
            <a:off x="9334500" y="6143625"/>
            <a:ext cx="380999" cy="228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/>
          <p:cNvSpPr/>
          <p:nvPr/>
        </p:nvSpPr>
        <p:spPr>
          <a:xfrm>
            <a:off x="6524625" y="6143625"/>
            <a:ext cx="964404" cy="2095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/>
          <p:cNvSpPr/>
          <p:nvPr/>
        </p:nvSpPr>
        <p:spPr>
          <a:xfrm>
            <a:off x="9334500" y="3114675"/>
            <a:ext cx="380999" cy="228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ectangle 18"/>
          <p:cNvSpPr/>
          <p:nvPr/>
        </p:nvSpPr>
        <p:spPr>
          <a:xfrm>
            <a:off x="6524625" y="3114675"/>
            <a:ext cx="964404" cy="2095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250086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214</TotalTime>
  <Words>19</Words>
  <Application>Microsoft Office PowerPoint</Application>
  <PresentationFormat>Grand écran</PresentationFormat>
  <Paragraphs>11</Paragraphs>
  <Slides>7</Slides>
  <Notes>0</Notes>
  <HiddenSlides>0</HiddenSlides>
  <MMClips>1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7</vt:i4>
      </vt:variant>
    </vt:vector>
  </HeadingPairs>
  <TitlesOfParts>
    <vt:vector size="11" baseType="lpstr">
      <vt:lpstr>Arial</vt:lpstr>
      <vt:lpstr>Century Gothic</vt:lpstr>
      <vt:lpstr>Wingdings 3</vt:lpstr>
      <vt:lpstr>Ion</vt:lpstr>
      <vt:lpstr>Pompe Doshydro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>Lycees Alsace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Pompe Doshydro</dc:title>
  <dc:creator>ADMIN-LK</dc:creator>
  <cp:lastModifiedBy>ADMIN-LK</cp:lastModifiedBy>
  <cp:revision>19</cp:revision>
  <dcterms:created xsi:type="dcterms:W3CDTF">2018-03-27T14:47:23Z</dcterms:created>
  <dcterms:modified xsi:type="dcterms:W3CDTF">2018-04-10T14:43:07Z</dcterms:modified>
</cp:coreProperties>
</file>